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67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42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06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21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17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02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88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11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99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28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73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AAD93-F7DE-497B-B497-F07D53BB6C5A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08BBB-21E1-4939-8671-32C4D196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1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9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8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5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36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29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0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2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73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4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23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2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0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66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60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9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2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7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1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96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8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7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Ransingh Satyajit Ray</dc:creator>
  <cp:lastModifiedBy>Ransingh Satyajit Ray</cp:lastModifiedBy>
  <cp:revision>2</cp:revision>
  <dcterms:created xsi:type="dcterms:W3CDTF">2020-10-03T08:39:07Z</dcterms:created>
  <dcterms:modified xsi:type="dcterms:W3CDTF">2020-10-03T08:45:10Z</dcterms:modified>
</cp:coreProperties>
</file>